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D9FF10-F695-4943-AABC-1A221D7677E0}"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CB69D5D6-E73B-4625-9267-6AF076986D1B}" type="slidenum">
              <a:rPr lang="en-US" smtClean="0"/>
              <a:t>‹#›</a:t>
            </a:fld>
            <a:endParaRPr lang="en-US"/>
          </a:p>
        </p:txBody>
      </p:sp>
    </p:spTree>
    <p:extLst>
      <p:ext uri="{BB962C8B-B14F-4D97-AF65-F5344CB8AC3E}">
        <p14:creationId xmlns:p14="http://schemas.microsoft.com/office/powerpoint/2010/main" val="1380993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D9FF10-F695-4943-AABC-1A221D7677E0}"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9D5D6-E73B-4625-9267-6AF076986D1B}" type="slidenum">
              <a:rPr lang="en-US" smtClean="0"/>
              <a:t>‹#›</a:t>
            </a:fld>
            <a:endParaRPr lang="en-US"/>
          </a:p>
        </p:txBody>
      </p:sp>
    </p:spTree>
    <p:extLst>
      <p:ext uri="{BB962C8B-B14F-4D97-AF65-F5344CB8AC3E}">
        <p14:creationId xmlns:p14="http://schemas.microsoft.com/office/powerpoint/2010/main" val="2681592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7D9FF10-F695-4943-AABC-1A221D7677E0}" type="datetimeFigureOut">
              <a:rPr lang="en-US" smtClean="0"/>
              <a:t>4/10/2020</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CB69D5D6-E73B-4625-9267-6AF076986D1B}" type="slidenum">
              <a:rPr lang="en-US" smtClean="0"/>
              <a:t>‹#›</a:t>
            </a:fld>
            <a:endParaRPr lang="en-US"/>
          </a:p>
        </p:txBody>
      </p:sp>
    </p:spTree>
    <p:extLst>
      <p:ext uri="{BB962C8B-B14F-4D97-AF65-F5344CB8AC3E}">
        <p14:creationId xmlns:p14="http://schemas.microsoft.com/office/powerpoint/2010/main" val="3749587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D9FF10-F695-4943-AABC-1A221D7677E0}"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69D5D6-E73B-4625-9267-6AF076986D1B}" type="slidenum">
              <a:rPr lang="en-US" smtClean="0"/>
              <a:t>‹#›</a:t>
            </a:fld>
            <a:endParaRPr lang="en-US"/>
          </a:p>
        </p:txBody>
      </p:sp>
    </p:spTree>
    <p:extLst>
      <p:ext uri="{BB962C8B-B14F-4D97-AF65-F5344CB8AC3E}">
        <p14:creationId xmlns:p14="http://schemas.microsoft.com/office/powerpoint/2010/main" val="3061654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D9FF10-F695-4943-AABC-1A221D7677E0}" type="datetimeFigureOut">
              <a:rPr lang="en-US" smtClean="0"/>
              <a:t>4/10/2020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69D5D6-E73B-4625-9267-6AF076986D1B}" type="slidenum">
              <a:rPr lang="en-US" smtClean="0"/>
              <a:t>‹#›</a:t>
            </a:fld>
            <a:endParaRPr lang="en-US"/>
          </a:p>
        </p:txBody>
      </p:sp>
    </p:spTree>
    <p:extLst>
      <p:ext uri="{BB962C8B-B14F-4D97-AF65-F5344CB8AC3E}">
        <p14:creationId xmlns:p14="http://schemas.microsoft.com/office/powerpoint/2010/main" val="2378220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D9FF10-F695-4943-AABC-1A221D7677E0}" type="datetimeFigureOut">
              <a:rPr lang="en-US" smtClean="0"/>
              <a:t>4/10/2020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69D5D6-E73B-4625-9267-6AF076986D1B}" type="slidenum">
              <a:rPr lang="en-US" smtClean="0"/>
              <a:t>‹#›</a:t>
            </a:fld>
            <a:endParaRPr lang="en-US"/>
          </a:p>
        </p:txBody>
      </p:sp>
    </p:spTree>
    <p:extLst>
      <p:ext uri="{BB962C8B-B14F-4D97-AF65-F5344CB8AC3E}">
        <p14:creationId xmlns:p14="http://schemas.microsoft.com/office/powerpoint/2010/main" val="2249692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D9FF10-F695-4943-AABC-1A221D7677E0}" type="datetimeFigureOut">
              <a:rPr lang="en-US" smtClean="0"/>
              <a:t>4/10/2020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69D5D6-E73B-4625-9267-6AF076986D1B}" type="slidenum">
              <a:rPr lang="en-US" smtClean="0"/>
              <a:t>‹#›</a:t>
            </a:fld>
            <a:endParaRPr lang="en-US"/>
          </a:p>
        </p:txBody>
      </p:sp>
    </p:spTree>
    <p:extLst>
      <p:ext uri="{BB962C8B-B14F-4D97-AF65-F5344CB8AC3E}">
        <p14:creationId xmlns:p14="http://schemas.microsoft.com/office/powerpoint/2010/main" val="3410609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D9FF10-F695-4943-AABC-1A221D7677E0}"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CB69D5D6-E73B-4625-9267-6AF076986D1B}" type="slidenum">
              <a:rPr lang="en-US" smtClean="0"/>
              <a:t>‹#›</a:t>
            </a:fld>
            <a:endParaRPr lang="en-US"/>
          </a:p>
        </p:txBody>
      </p:sp>
    </p:spTree>
    <p:extLst>
      <p:ext uri="{BB962C8B-B14F-4D97-AF65-F5344CB8AC3E}">
        <p14:creationId xmlns:p14="http://schemas.microsoft.com/office/powerpoint/2010/main" val="2874325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D9FF10-F695-4943-AABC-1A221D7677E0}" type="datetimeFigureOut">
              <a:rPr lang="en-US" smtClean="0"/>
              <a:t>4/10/2020</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CB69D5D6-E73B-4625-9267-6AF076986D1B}" type="slidenum">
              <a:rPr lang="en-US" smtClean="0"/>
              <a:t>‹#›</a:t>
            </a:fld>
            <a:endParaRPr lang="en-US"/>
          </a:p>
        </p:txBody>
      </p:sp>
    </p:spTree>
    <p:extLst>
      <p:ext uri="{BB962C8B-B14F-4D97-AF65-F5344CB8AC3E}">
        <p14:creationId xmlns:p14="http://schemas.microsoft.com/office/powerpoint/2010/main" val="174123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D9FF10-F695-4943-AABC-1A221D7677E0}"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9D5D6-E73B-4625-9267-6AF076986D1B}" type="slidenum">
              <a:rPr lang="en-US" smtClean="0"/>
              <a:t>‹#›</a:t>
            </a:fld>
            <a:endParaRPr lang="en-US"/>
          </a:p>
        </p:txBody>
      </p:sp>
    </p:spTree>
    <p:extLst>
      <p:ext uri="{BB962C8B-B14F-4D97-AF65-F5344CB8AC3E}">
        <p14:creationId xmlns:p14="http://schemas.microsoft.com/office/powerpoint/2010/main" val="3665213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D9FF10-F695-4943-AABC-1A221D7677E0}"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69D5D6-E73B-4625-9267-6AF076986D1B}" type="slidenum">
              <a:rPr lang="en-US" smtClean="0"/>
              <a:t>‹#›</a:t>
            </a:fld>
            <a:endParaRPr lang="en-US"/>
          </a:p>
        </p:txBody>
      </p:sp>
    </p:spTree>
    <p:extLst>
      <p:ext uri="{BB962C8B-B14F-4D97-AF65-F5344CB8AC3E}">
        <p14:creationId xmlns:p14="http://schemas.microsoft.com/office/powerpoint/2010/main" val="2496540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C7D9FF10-F695-4943-AABC-1A221D7677E0}" type="datetimeFigureOut">
              <a:rPr lang="en-US" smtClean="0"/>
              <a:t>4/10/2020</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CB69D5D6-E73B-4625-9267-6AF076986D1B}" type="slidenum">
              <a:rPr lang="en-US" smtClean="0"/>
              <a:t>‹#›</a:t>
            </a:fld>
            <a:endParaRPr lang="en-US"/>
          </a:p>
        </p:txBody>
      </p:sp>
    </p:spTree>
    <p:extLst>
      <p:ext uri="{BB962C8B-B14F-4D97-AF65-F5344CB8AC3E}">
        <p14:creationId xmlns:p14="http://schemas.microsoft.com/office/powerpoint/2010/main" val="178913910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9AFFA-532B-4BA4-B744-431482682AC0}"/>
              </a:ext>
            </a:extLst>
          </p:cNvPr>
          <p:cNvSpPr>
            <a:spLocks noGrp="1"/>
          </p:cNvSpPr>
          <p:nvPr>
            <p:ph type="ctrTitle"/>
          </p:nvPr>
        </p:nvSpPr>
        <p:spPr/>
        <p:txBody>
          <a:bodyPr/>
          <a:lstStyle/>
          <a:p>
            <a:r>
              <a:rPr lang="en-US" dirty="0"/>
              <a:t>JOB SAFETY PLAN </a:t>
            </a:r>
          </a:p>
        </p:txBody>
      </p:sp>
      <p:sp>
        <p:nvSpPr>
          <p:cNvPr id="3" name="Subtitle 2">
            <a:extLst>
              <a:ext uri="{FF2B5EF4-FFF2-40B4-BE49-F238E27FC236}">
                <a16:creationId xmlns:a16="http://schemas.microsoft.com/office/drawing/2014/main" id="{A6F90064-FFCD-4D2A-84DA-BBAA4E7A3768}"/>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974561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49272-FEBE-480D-B309-8F0045D54554}"/>
              </a:ext>
            </a:extLst>
          </p:cNvPr>
          <p:cNvSpPr>
            <a:spLocks noGrp="1"/>
          </p:cNvSpPr>
          <p:nvPr>
            <p:ph type="title"/>
          </p:nvPr>
        </p:nvSpPr>
        <p:spPr/>
        <p:txBody>
          <a:bodyPr/>
          <a:lstStyle/>
          <a:p>
            <a:r>
              <a:rPr lang="en-US" dirty="0"/>
              <a:t>Hazards</a:t>
            </a:r>
          </a:p>
        </p:txBody>
      </p:sp>
      <p:sp>
        <p:nvSpPr>
          <p:cNvPr id="3" name="Content Placeholder 2">
            <a:extLst>
              <a:ext uri="{FF2B5EF4-FFF2-40B4-BE49-F238E27FC236}">
                <a16:creationId xmlns:a16="http://schemas.microsoft.com/office/drawing/2014/main" id="{EB04ACB8-E87C-4D48-8E46-979870F0A46A}"/>
              </a:ext>
            </a:extLst>
          </p:cNvPr>
          <p:cNvSpPr>
            <a:spLocks noGrp="1"/>
          </p:cNvSpPr>
          <p:nvPr>
            <p:ph idx="1"/>
          </p:nvPr>
        </p:nvSpPr>
        <p:spPr/>
        <p:txBody>
          <a:bodyPr>
            <a:normAutofit/>
          </a:bodyPr>
          <a:lstStyle/>
          <a:p>
            <a:r>
              <a:rPr lang="en-US" dirty="0"/>
              <a:t>Fire accidents: welding tanks may cause fire accidents since they are flammable</a:t>
            </a:r>
          </a:p>
          <a:p>
            <a:r>
              <a:rPr lang="en-US" dirty="0"/>
              <a:t>Mechanical accidents: mechanical injuries may occur to individuals dealing with machines and mechanized equipment</a:t>
            </a:r>
          </a:p>
          <a:p>
            <a:r>
              <a:rPr lang="en-US" dirty="0"/>
              <a:t>Fall accidents: employees working from a height can fall from ladders or roof edges</a:t>
            </a:r>
          </a:p>
          <a:p>
            <a:r>
              <a:rPr lang="en-US" dirty="0"/>
              <a:t>Concrete and masonry accidents: concrete buckets and masonry walls are likely to fall on construction workers</a:t>
            </a:r>
          </a:p>
          <a:p>
            <a:r>
              <a:rPr lang="en-US" dirty="0"/>
              <a:t>Steel accidents: personnel dealing in steelworks may be exposed to fall hazards </a:t>
            </a:r>
          </a:p>
        </p:txBody>
      </p:sp>
    </p:spTree>
    <p:extLst>
      <p:ext uri="{BB962C8B-B14F-4D97-AF65-F5344CB8AC3E}">
        <p14:creationId xmlns:p14="http://schemas.microsoft.com/office/powerpoint/2010/main" val="1691060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3F4E5-6B83-4257-B2C6-3054113D1D12}"/>
              </a:ext>
            </a:extLst>
          </p:cNvPr>
          <p:cNvSpPr>
            <a:spLocks noGrp="1"/>
          </p:cNvSpPr>
          <p:nvPr>
            <p:ph type="title"/>
          </p:nvPr>
        </p:nvSpPr>
        <p:spPr/>
        <p:txBody>
          <a:bodyPr/>
          <a:lstStyle/>
          <a:p>
            <a:r>
              <a:rPr lang="en-US" dirty="0"/>
              <a:t>Mitigation guidelines</a:t>
            </a:r>
          </a:p>
        </p:txBody>
      </p:sp>
      <p:sp>
        <p:nvSpPr>
          <p:cNvPr id="3" name="Content Placeholder 2">
            <a:extLst>
              <a:ext uri="{FF2B5EF4-FFF2-40B4-BE49-F238E27FC236}">
                <a16:creationId xmlns:a16="http://schemas.microsoft.com/office/drawing/2014/main" id="{B327C356-E0FF-46B1-8CA0-310ABCDCC0C7}"/>
              </a:ext>
            </a:extLst>
          </p:cNvPr>
          <p:cNvSpPr>
            <a:spLocks noGrp="1"/>
          </p:cNvSpPr>
          <p:nvPr>
            <p:ph idx="1"/>
          </p:nvPr>
        </p:nvSpPr>
        <p:spPr/>
        <p:txBody>
          <a:bodyPr>
            <a:normAutofit fontScale="92500" lnSpcReduction="10000"/>
          </a:bodyPr>
          <a:lstStyle/>
          <a:p>
            <a:r>
              <a:rPr lang="en-US" dirty="0"/>
              <a:t>The welding tanks not in use should be properly stored and separated from the rest. In case of any fire hazards, fire extinguishers and protective clothing are provided for protection. </a:t>
            </a:r>
          </a:p>
          <a:p>
            <a:r>
              <a:rPr lang="en-US" dirty="0"/>
              <a:t>Only trained personnel should be allowed to operate machinery. The operator should observe safety guidelines such as putting on seatbelts and observing the load capacity indicated for each machinery. The operator should not allow untrained personnel aboard to ride or operate the equipment or machinery</a:t>
            </a:r>
          </a:p>
          <a:p>
            <a:r>
              <a:rPr lang="en-US" dirty="0"/>
              <a:t>Workers are advised to put on protective gear such as dust masks to reduce health complications likely to arise from the inhalation of dust. No personnel will be allowed to work under concrete buckets</a:t>
            </a:r>
          </a:p>
          <a:p>
            <a:r>
              <a:rPr lang="en-US" dirty="0"/>
              <a:t>. They are therefore advised to observe fall protection guidelines and safety plans to avoid injuries from falls</a:t>
            </a:r>
          </a:p>
          <a:p>
            <a:r>
              <a:rPr lang="en-US" dirty="0"/>
              <a:t>Steel accidents are avoided by pre-planning of key elements and engaging fall protection systems</a:t>
            </a:r>
          </a:p>
        </p:txBody>
      </p:sp>
    </p:spTree>
    <p:extLst>
      <p:ext uri="{BB962C8B-B14F-4D97-AF65-F5344CB8AC3E}">
        <p14:creationId xmlns:p14="http://schemas.microsoft.com/office/powerpoint/2010/main" val="9695325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0</TotalTime>
  <Words>226</Words>
  <Application>Microsoft Office PowerPoint</Application>
  <PresentationFormat>Widescreen</PresentationFormat>
  <Paragraphs>13</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Rockwell</vt:lpstr>
      <vt:lpstr>Rockwell Condensed</vt:lpstr>
      <vt:lpstr>Wingdings</vt:lpstr>
      <vt:lpstr>Wood Type</vt:lpstr>
      <vt:lpstr>JOB SAFETY PLAN </vt:lpstr>
      <vt:lpstr>Hazards</vt:lpstr>
      <vt:lpstr>Mitigation guidelines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JOB SAFETY PLAN </dc:title>
  <dc:creator>Admin</dc:creator>
  <cp:lastModifiedBy>Admin</cp:lastModifiedBy>
  <cp:revision>1</cp:revision>
  <dcterms:created xsi:type="dcterms:W3CDTF">2020-04-11T02:54:30Z</dcterms:created>
  <dcterms:modified xsi:type="dcterms:W3CDTF">2020-04-11T02:55:16Z</dcterms:modified>
</cp:coreProperties>
</file>